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7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D12D072-7829-40B3-80ED-487A4E239DA5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6290D85-1F44-4ABF-A56D-07BE848CCF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2D072-7829-40B3-80ED-487A4E239DA5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90D85-1F44-4ABF-A56D-07BE848CCF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2D072-7829-40B3-80ED-487A4E239DA5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90D85-1F44-4ABF-A56D-07BE848CCF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D12D072-7829-40B3-80ED-487A4E239DA5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290D85-1F44-4ABF-A56D-07BE848CCF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D12D072-7829-40B3-80ED-487A4E239DA5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6290D85-1F44-4ABF-A56D-07BE848CCF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2D072-7829-40B3-80ED-487A4E239DA5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90D85-1F44-4ABF-A56D-07BE848CCF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2D072-7829-40B3-80ED-487A4E239DA5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90D85-1F44-4ABF-A56D-07BE848CCF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D12D072-7829-40B3-80ED-487A4E239DA5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290D85-1F44-4ABF-A56D-07BE848CCF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2D072-7829-40B3-80ED-487A4E239DA5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90D85-1F44-4ABF-A56D-07BE848CCF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D12D072-7829-40B3-80ED-487A4E239DA5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290D85-1F44-4ABF-A56D-07BE848CCF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D12D072-7829-40B3-80ED-487A4E239DA5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290D85-1F44-4ABF-A56D-07BE848CCF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D12D072-7829-40B3-80ED-487A4E239DA5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290D85-1F44-4ABF-A56D-07BE848CCF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7664" y="1268760"/>
            <a:ext cx="66247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Применение </a:t>
            </a:r>
            <a:r>
              <a:rPr lang="ru-RU" sz="4000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математических знаний к задачам  практической  направленности.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1720" y="836712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РЕКЛАММА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2204864"/>
            <a:ext cx="780040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Лучшая- 20-22 балла</a:t>
            </a:r>
          </a:p>
          <a:p>
            <a:r>
              <a:rPr lang="ru-RU" sz="3600" dirty="0" smtClean="0"/>
              <a:t>Хорошая- 16-20 баллов</a:t>
            </a:r>
          </a:p>
          <a:p>
            <a:r>
              <a:rPr lang="ru-RU" sz="3600" dirty="0" smtClean="0"/>
              <a:t>Удовлетворительная- 10-15 баллов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1268760"/>
            <a:ext cx="63367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Мы  создаем  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ЧП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которому 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принадлежит швейная  мастерская  по  пошиву 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халатов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8" y="1268760"/>
          <a:ext cx="8424934" cy="3072664"/>
        </p:xfrm>
        <a:graphic>
          <a:graphicData uri="http://schemas.openxmlformats.org/drawingml/2006/table">
            <a:tbl>
              <a:tblPr/>
              <a:tblGrid>
                <a:gridCol w="1073968"/>
                <a:gridCol w="1230288"/>
                <a:gridCol w="864096"/>
                <a:gridCol w="864096"/>
                <a:gridCol w="1152128"/>
                <a:gridCol w="1080120"/>
                <a:gridCol w="1080120"/>
                <a:gridCol w="1080118"/>
              </a:tblGrid>
              <a:tr h="524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10,07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14,5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1,8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0,7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0,19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0,191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  5,236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0,13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б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35696" y="5013176"/>
            <a:ext cx="29899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 у б с и </a:t>
            </a:r>
            <a:r>
              <a:rPr lang="ru-RU" sz="3200" b="1" dirty="0" err="1" smtClean="0">
                <a:solidFill>
                  <a:srgbClr val="FF0000"/>
                </a:solidFill>
              </a:rPr>
              <a:t>д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и</a:t>
            </a:r>
            <a:r>
              <a:rPr lang="ru-RU" sz="3200" b="1" dirty="0" smtClean="0">
                <a:solidFill>
                  <a:srgbClr val="FF0000"/>
                </a:solidFill>
              </a:rPr>
              <a:t> 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332656"/>
            <a:ext cx="76079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Расположите в порядке убывания.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99592" y="1556792"/>
          <a:ext cx="7848870" cy="3528393"/>
        </p:xfrm>
        <a:graphic>
          <a:graphicData uri="http://schemas.openxmlformats.org/drawingml/2006/table">
            <a:tbl>
              <a:tblPr/>
              <a:tblGrid>
                <a:gridCol w="966950"/>
                <a:gridCol w="510182"/>
                <a:gridCol w="690678"/>
                <a:gridCol w="1031413"/>
                <a:gridCol w="690678"/>
                <a:gridCol w="859204"/>
                <a:gridCol w="690678"/>
                <a:gridCol w="1031413"/>
                <a:gridCol w="1377674"/>
              </a:tblGrid>
              <a:tr h="1764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4\5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1\2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7\10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3\4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1\4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1 3\4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6\10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81\100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0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0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651500" y="2133600"/>
          <a:ext cx="323850" cy="528638"/>
        </p:xfrm>
        <a:graphic>
          <a:graphicData uri="http://schemas.openxmlformats.org/presentationml/2006/ole">
            <p:oleObj spid="_x0000_s17409" name="Формула" r:id="rId3" imgW="241195" imgH="393529" progId="Equation.3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63688" y="5517232"/>
            <a:ext cx="5328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Э к о </a:t>
            </a:r>
            <a:r>
              <a:rPr lang="ru-RU" sz="2000" b="1" dirty="0" err="1" smtClean="0">
                <a:solidFill>
                  <a:srgbClr val="FF0000"/>
                </a:solidFill>
              </a:rPr>
              <a:t>н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о</a:t>
            </a:r>
            <a:r>
              <a:rPr lang="ru-RU" sz="2000" b="1" dirty="0" smtClean="0">
                <a:solidFill>
                  <a:srgbClr val="FF0000"/>
                </a:solidFill>
              </a:rPr>
              <a:t> м и к а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7" y="548680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Преобразуйте дроби в десятичные и расположите их в порядке возрастания.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7664" y="2924944"/>
            <a:ext cx="54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Бизнес-план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9552" y="3645024"/>
            <a:ext cx="806489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отремонтировать помещение;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закупить оборудование, материалы;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дать хорошую рекламу.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выпуск продукции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83568" y="553998"/>
            <a:ext cx="756084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Экономика - </a:t>
            </a:r>
            <a:r>
              <a:rPr lang="ru-RU" sz="2400" dirty="0" smtClean="0"/>
              <a:t>это хозяйственная система, обеспечивающая удовлетворение потребностей людей и общества путем создания и использования необходимых жизненных благ.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Субсидия –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финансовая помощь  государства	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95536" y="566097"/>
            <a:ext cx="7992888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0" algn="l"/>
              </a:tabLst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задача.( на «4»)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Стоимость ремонта зала, сделанного строителями составляет  13450 рублей. Закуплено  краски  на  сумму  1995,6р  и   12 м  линолеума  по  цене  370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руб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 1м,  остальные  деньги  заплатили  за  работу  строителям.  Сколько  денег заплатили строителям?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0" algn="l"/>
              </a:tabLst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0" algn="l"/>
              </a:tabLst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Задача ( на «5»)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Другой зал должны выложить плиткой  204 м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троители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каждый последующий день, начиная со второго, выкладывали на 2 м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больше, чем в предыдущий. И запасов плитки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   хватило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ровно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7 дней. Планируя, что производительность труда будет увеличиваться таким же образом, мастер определил, что для завершения работы им понадобиться еще 5 дней. Сколько м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плитки они уложили в первый день?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0" algn="l"/>
              </a:tabLst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 задача.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 на «3»)  Для  мастерской закупили  мебель:  закройный  стол -15000р,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стула  по  500р,  и  швейную  машину  за  5000руб. Сколько  стоит  вся  покупка?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11760" y="332656"/>
            <a:ext cx="4608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Проверь себя</a:t>
            </a:r>
            <a:r>
              <a:rPr lang="ru-RU" sz="3600" dirty="0" smtClean="0"/>
              <a:t>: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1340768"/>
            <a:ext cx="698477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На «4»</a:t>
            </a:r>
          </a:p>
          <a:p>
            <a:r>
              <a:rPr lang="ru-RU" sz="2800" i="1" dirty="0" smtClean="0">
                <a:solidFill>
                  <a:schemeClr val="accent3">
                    <a:lumMod val="75000"/>
                  </a:schemeClr>
                </a:solidFill>
              </a:rPr>
              <a:t>370*12=4440р   1995,6+4440=6435,6р       13450р-6435,6=7014,4р	</a:t>
            </a:r>
            <a:endParaRPr lang="ru-RU" sz="2800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</a:rPr>
              <a:t> </a:t>
            </a:r>
            <a:endParaRPr lang="ru-RU" sz="2800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2780928"/>
            <a:ext cx="540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8000"/>
                </a:solidFill>
              </a:rPr>
              <a:t>На «5»</a:t>
            </a:r>
          </a:p>
          <a:p>
            <a:r>
              <a:rPr lang="ru-RU" sz="2800" dirty="0" smtClean="0">
                <a:solidFill>
                  <a:srgbClr val="008000"/>
                </a:solidFill>
              </a:rPr>
              <a:t>Ответ: в первый день выложили 6 м</a:t>
            </a:r>
            <a:r>
              <a:rPr lang="ru-RU" sz="2800" baseline="30000" dirty="0" smtClean="0">
                <a:solidFill>
                  <a:srgbClr val="008000"/>
                </a:solidFill>
              </a:rPr>
              <a:t>2</a:t>
            </a:r>
            <a:r>
              <a:rPr lang="ru-RU" dirty="0" smtClean="0">
                <a:solidFill>
                  <a:srgbClr val="008000"/>
                </a:solidFill>
              </a:rPr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4509120"/>
            <a:ext cx="69847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На «3»</a:t>
            </a:r>
          </a:p>
          <a:p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15000+500*4+5000=22000</a:t>
            </a:r>
            <a:endParaRPr lang="ru-RU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2800" dirty="0" smtClean="0"/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611560" y="1051575"/>
            <a:ext cx="7344816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задача.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 на 3) Для  мастерской  закупили  ткань 100м  по  цене  45,61руб  за 1 м   и  нитки  для  пошива  на  сумму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140,5р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Сколько  рублей  заплатили  за всю  покупку?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задача.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«3»)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На  пошив  фартука  уходит  0,9  м  ткани.  Сколько  фартуков  можно   сшить  из  100  м ткани?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71800" y="692696"/>
            <a:ext cx="29219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Проверь себя.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1412776"/>
            <a:ext cx="6192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2 задача: </a:t>
            </a:r>
          </a:p>
          <a:p>
            <a:r>
              <a:rPr lang="ru-RU" sz="3600" i="1" dirty="0" smtClean="0"/>
              <a:t>4701,5р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3068960"/>
            <a:ext cx="5688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3 задача</a:t>
            </a:r>
          </a:p>
          <a:p>
            <a:r>
              <a:rPr lang="ru-RU" sz="3600" dirty="0" smtClean="0"/>
              <a:t>111 фартуков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61</TotalTime>
  <Words>401</Words>
  <Application>Microsoft Office PowerPoint</Application>
  <PresentationFormat>Экран (4:3)</PresentationFormat>
  <Paragraphs>72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Эркер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4</cp:revision>
  <dcterms:created xsi:type="dcterms:W3CDTF">2014-04-10T18:18:59Z</dcterms:created>
  <dcterms:modified xsi:type="dcterms:W3CDTF">2014-04-11T19:18:51Z</dcterms:modified>
</cp:coreProperties>
</file>